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800" b="1" kern="1200">
        <a:solidFill>
          <a:srgbClr val="003399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1" autoAdjust="0"/>
    <p:restoredTop sz="94581" autoAdjust="0"/>
  </p:normalViewPr>
  <p:slideViewPr>
    <p:cSldViewPr>
      <p:cViewPr varScale="1">
        <p:scale>
          <a:sx n="111" d="100"/>
          <a:sy n="111" d="100"/>
        </p:scale>
        <p:origin x="-20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41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Basic Assembly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GTT - Design and Modeling Unit</a:t>
            </a:r>
          </a:p>
          <a:p>
            <a:r>
              <a:rPr lang="en-US"/>
              <a:t>Lesson 4 – 3D Computer Modeling</a:t>
            </a:r>
            <a:endParaRPr lang="en-US" baseline="30000">
              <a:cs typeface="Arial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35988"/>
            <a:ext cx="3505200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Project Lead The Way, Inc.</a:t>
            </a:r>
          </a:p>
          <a:p>
            <a:r>
              <a:rPr lang="en-US"/>
              <a:t>Copyright 2007</a:t>
            </a:r>
          </a:p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70070CC-CA1A-47DA-B6B0-B6C617B5EC5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7414" name="Picture 6" descr="c8ae000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709025"/>
            <a:ext cx="457200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656638"/>
            <a:ext cx="47466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069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Basic Assembly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GTT - Design and Modeling Unit</a:t>
            </a:r>
          </a:p>
          <a:p>
            <a:r>
              <a:rPr lang="en-US"/>
              <a:t>Lesson 4 – 3D Computer Modeling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sz="1000">
                <a:latin typeface="Arial" charset="0"/>
              </a:rPr>
              <a:t>Project Lead The Way, Inc.</a:t>
            </a:r>
          </a:p>
          <a:p>
            <a:r>
              <a:rPr lang="en-US" sz="1000">
                <a:latin typeface="Arial" charset="0"/>
              </a:rPr>
              <a:t>Copyright 2007</a:t>
            </a:r>
          </a:p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000D1E4E-28A3-41B6-A783-59C07A9AE90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656638"/>
            <a:ext cx="47466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709025"/>
            <a:ext cx="457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4495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Basic Assembly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GTT - Design and Modeling Unit</a:t>
            </a:r>
          </a:p>
          <a:p>
            <a:r>
              <a:rPr lang="en-US"/>
              <a:t>Lesson 4 – 3D Computer Modeling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z="1000">
                <a:latin typeface="Arial" charset="0"/>
              </a:rPr>
              <a:t>Project Lead The Way, Inc.</a:t>
            </a:r>
          </a:p>
          <a:p>
            <a:r>
              <a:rPr lang="en-US" sz="1000">
                <a:latin typeface="Arial" charset="0"/>
              </a:rPr>
              <a:t>Copyright 2007</a:t>
            </a:r>
          </a:p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04C99-6CC1-470F-9172-8ABC9D3CCB1E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C34523-1EC9-462C-B1CE-AC48A374F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B73B8-552D-4567-944D-F28D3AC6B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5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2F911-42AB-49D7-8845-627F7FF3F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93726-E6B3-4A75-AFE3-A7D5F84AE2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6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2A85-D095-4321-BB21-7A3C2A0C6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0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4DC5A-4547-473B-A553-340438555E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1C5-9274-45ED-8D2F-6C483DC59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BD163-9737-4959-9286-7D57A78928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6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B27A7-45E0-4477-B60A-7148D3815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1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FEF78-E18F-4ED5-A75C-42B7398CF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2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9D1D3-8410-4EB7-9B36-D2A8A56E1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8E977F30-51B8-471D-B57F-6C2807330CC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1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64275"/>
            <a:ext cx="381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6x4_Gtt_Log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46225"/>
            <a:ext cx="5486400" cy="376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62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0">
                <a:solidFill>
                  <a:schemeClr val="tx1"/>
                </a:solidFill>
                <a:latin typeface="Arial" charset="0"/>
              </a:rPr>
              <a:t>Basic Assembly Constraints</a:t>
            </a: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04800" y="3276600"/>
            <a:ext cx="8229600" cy="1676400"/>
            <a:chOff x="288" y="3168"/>
            <a:chExt cx="5184" cy="1056"/>
          </a:xfrm>
        </p:grpSpPr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88" y="3168"/>
              <a:ext cx="35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0">
                  <a:solidFill>
                    <a:schemeClr val="tx1"/>
                  </a:solidFill>
                  <a:latin typeface="Arial" charset="0"/>
                </a:rPr>
                <a:t>Assembly Constraints</a:t>
              </a: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200" y="3552"/>
              <a:ext cx="42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3200" b="0">
                  <a:solidFill>
                    <a:schemeClr val="tx1"/>
                  </a:solidFill>
                  <a:latin typeface="Arial" charset="0"/>
                </a:rPr>
                <a:t>Define how parts relate to each other.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/>
              <a:t>Basic Assembly Constraints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138588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48000" y="2514600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tx1"/>
                </a:solidFill>
                <a:latin typeface="Arial" charset="0"/>
              </a:rPr>
              <a:t>Degrees of Freedom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429000" y="3505200"/>
            <a:ext cx="3886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6 Degrees: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3 Rotational Around X, Y,  Z 			axes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3 Translational Around X, Y,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			Z axes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Assembly Constraints	</a:t>
            </a:r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685800" y="2500313"/>
            <a:ext cx="7239000" cy="3519487"/>
            <a:chOff x="432" y="1575"/>
            <a:chExt cx="4560" cy="2217"/>
          </a:xfrm>
        </p:grpSpPr>
        <p:grpSp>
          <p:nvGrpSpPr>
            <p:cNvPr id="11277" name="Group 13"/>
            <p:cNvGrpSpPr>
              <a:grpSpLocks/>
            </p:cNvGrpSpPr>
            <p:nvPr/>
          </p:nvGrpSpPr>
          <p:grpSpPr bwMode="auto">
            <a:xfrm>
              <a:off x="432" y="1575"/>
              <a:ext cx="4320" cy="1751"/>
              <a:chOff x="432" y="1575"/>
              <a:chExt cx="4320" cy="1751"/>
            </a:xfrm>
          </p:grpSpPr>
          <p:pic>
            <p:nvPicPr>
              <p:cNvPr id="1126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1" y="1575"/>
                <a:ext cx="2811" cy="1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268" name="Line 4"/>
              <p:cNvSpPr>
                <a:spLocks noChangeShapeType="1"/>
              </p:cNvSpPr>
              <p:nvPr/>
            </p:nvSpPr>
            <p:spPr bwMode="auto">
              <a:xfrm flipH="1">
                <a:off x="1296" y="2160"/>
                <a:ext cx="912" cy="6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69" name="Text Box 5"/>
              <p:cNvSpPr txBox="1">
                <a:spLocks noChangeArrowheads="1"/>
              </p:cNvSpPr>
              <p:nvPr/>
            </p:nvSpPr>
            <p:spPr bwMode="auto">
              <a:xfrm>
                <a:off x="432" y="2736"/>
                <a:ext cx="11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Arial" charset="0"/>
                  </a:rPr>
                  <a:t>Mate/Flush</a:t>
                </a:r>
              </a:p>
            </p:txBody>
          </p:sp>
        </p:grp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H="1">
              <a:off x="1968" y="2160"/>
              <a:ext cx="480" cy="129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1584" y="345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0">
                  <a:solidFill>
                    <a:schemeClr val="tx1"/>
                  </a:solidFill>
                  <a:latin typeface="Arial" charset="0"/>
                </a:rPr>
                <a:t>Angle</a:t>
              </a: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640" y="2160"/>
              <a:ext cx="240" cy="134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784" y="3504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0">
                  <a:solidFill>
                    <a:schemeClr val="tx1"/>
                  </a:solidFill>
                  <a:latin typeface="Arial" charset="0"/>
                </a:rPr>
                <a:t>Tangent</a:t>
              </a:r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2928" y="2160"/>
              <a:ext cx="864" cy="124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3792" y="3408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0">
                  <a:solidFill>
                    <a:schemeClr val="tx1"/>
                  </a:solidFill>
                  <a:latin typeface="Arial" charset="0"/>
                </a:rPr>
                <a:t>Insert</a:t>
              </a:r>
            </a:p>
          </p:txBody>
        </p:sp>
      </p:grp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752600" y="19812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Arial" charset="0"/>
              </a:rPr>
              <a:t>4 Basic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/>
              <a:t>Basic Assembly Constraints</a:t>
            </a:r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228600" y="2286000"/>
            <a:ext cx="8305800" cy="4191000"/>
            <a:chOff x="144" y="1440"/>
            <a:chExt cx="5232" cy="2640"/>
          </a:xfrm>
        </p:grpSpPr>
        <p:sp>
          <p:nvSpPr>
            <p:cNvPr id="12291" name="Text Box 3"/>
            <p:cNvSpPr txBox="1">
              <a:spLocks noChangeArrowheads="1"/>
            </p:cNvSpPr>
            <p:nvPr/>
          </p:nvSpPr>
          <p:spPr bwMode="auto">
            <a:xfrm>
              <a:off x="1728" y="1440"/>
              <a:ext cx="23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000">
                  <a:solidFill>
                    <a:schemeClr val="tx1"/>
                  </a:solidFill>
                  <a:latin typeface="Arial" charset="0"/>
                </a:rPr>
                <a:t>Mate: </a:t>
              </a:r>
            </a:p>
          </p:txBody>
        </p:sp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872"/>
              <a:ext cx="2112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2736" y="1968"/>
              <a:ext cx="26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  <a:latin typeface="Arial" charset="0"/>
                </a:rPr>
                <a:t>Constrains 2 faces, edges, points or work features together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3456" y="2688"/>
              <a:ext cx="187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  <a:latin typeface="Arial" charset="0"/>
                </a:rPr>
                <a:t>Normal vectors point 	toward each 	other</a:t>
              </a:r>
            </a:p>
          </p:txBody>
        </p:sp>
        <p:pic>
          <p:nvPicPr>
            <p:cNvPr id="1229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784"/>
              <a:ext cx="979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/>
              <a:t>Basic Assembly Constraints</a:t>
            </a:r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838200" y="2286000"/>
            <a:ext cx="7467600" cy="3810000"/>
            <a:chOff x="528" y="1440"/>
            <a:chExt cx="4704" cy="2400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1680" y="1440"/>
              <a:ext cx="10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000">
                  <a:solidFill>
                    <a:schemeClr val="tx1"/>
                  </a:solidFill>
                  <a:latin typeface="Times New Roman" pitchFamily="18" charset="0"/>
                </a:rPr>
                <a:t>Flush: </a:t>
              </a:r>
            </a:p>
          </p:txBody>
        </p:sp>
        <p:pic>
          <p:nvPicPr>
            <p:cNvPr id="1331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968"/>
              <a:ext cx="1440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2304" y="2112"/>
              <a:ext cx="283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  <a:latin typeface="Arial" charset="0"/>
                </a:rPr>
                <a:t>Constrains 2 faces, edges, points or work features together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928" y="2976"/>
              <a:ext cx="2304" cy="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</a:rPr>
                <a:t>Geometry side-by-side</a:t>
              </a:r>
            </a:p>
            <a:p>
              <a:pPr algn="r" eaLnBrk="1" hangingPunct="1"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  <a:latin typeface="Arial" charset="0"/>
                </a:rPr>
                <a:t>Normal Vectors pointing in same direction</a:t>
              </a:r>
            </a:p>
          </p:txBody>
        </p:sp>
        <p:pic>
          <p:nvPicPr>
            <p:cNvPr id="13321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832"/>
              <a:ext cx="1596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/>
              <a:t>Basic Assembly Constraints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4600" y="2209800"/>
            <a:ext cx="175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</a:rPr>
              <a:t>Angle: 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17335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165417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62000" y="3657600"/>
            <a:ext cx="411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  <a:latin typeface="Times New Roman" pitchFamily="18" charset="0"/>
              </a:rPr>
              <a:t>Constrains 2 faces or edges at an angle to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/>
              <a:t>Basic Assembly Constraints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14600" y="2209800"/>
            <a:ext cx="178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</a:rPr>
              <a:t>Insert: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Constrains a cylinder flush into a hole</a:t>
            </a: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0"/>
            <a:ext cx="14573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17716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/>
              <a:t>Basic Assembly Constraints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2208213"/>
            <a:ext cx="245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Arial" charset="0"/>
              </a:rPr>
              <a:t>Tangent:</a:t>
            </a:r>
            <a:r>
              <a:rPr lang="en-US" sz="40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66800" y="3810000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Constrains a curved surface to a plane or another curved surface</a:t>
            </a: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1981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62400"/>
            <a:ext cx="188595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General PowerPoint Template">
  <a:themeElements>
    <a:clrScheme name="PLTW General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TW General PowerPoin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LTW General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 General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 General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PLTW General PowerPoint Template</Template>
  <TotalTime>558</TotalTime>
  <Words>151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PLTW General PowerPoint Template</vt:lpstr>
      <vt:lpstr>PowerPoint Presentation</vt:lpstr>
      <vt:lpstr>PowerPoint Presentation</vt:lpstr>
      <vt:lpstr>Basic Assembly Constraints </vt:lpstr>
      <vt:lpstr>Basic Assembly Constraints </vt:lpstr>
      <vt:lpstr>Basic Assembly Constraints</vt:lpstr>
      <vt:lpstr>Basic Assembly Constraints</vt:lpstr>
      <vt:lpstr>Basic Assembly Constraints</vt:lpstr>
      <vt:lpstr>Basic Assembly Constraints</vt:lpstr>
      <vt:lpstr>Basic Assembly Constraints</vt:lpstr>
    </vt:vector>
  </TitlesOfParts>
  <Company>PLTW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Assembly in Inventor</dc:title>
  <dc:subject>GTT - Design and Modeling Unit -  Lesson 4 - 3D Computer Modeling</dc:subject>
  <dc:creator>Dave Simpson</dc:creator>
  <cp:keywords>Assembly, Inventor</cp:keywords>
  <cp:lastModifiedBy>Mike</cp:lastModifiedBy>
  <cp:revision>41</cp:revision>
  <dcterms:created xsi:type="dcterms:W3CDTF">2000-07-26T11:22:17Z</dcterms:created>
  <dcterms:modified xsi:type="dcterms:W3CDTF">2013-12-28T16:06:32Z</dcterms:modified>
</cp:coreProperties>
</file>